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7"/>
  </p:normalViewPr>
  <p:slideViewPr>
    <p:cSldViewPr snapToGrid="0">
      <p:cViewPr varScale="1"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C008-A64E-FFFE-A834-4DE14AF27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CB8D9-6512-A15A-F398-27F411FB8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78263-6025-48F0-55CB-4906B21D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C98E-706F-2BC9-7EE0-82C242AC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3102D-3986-5F6F-5930-3A221B9E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6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7B72-1161-1BC6-E691-7A205041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AC4D7-1C9B-5865-2B49-FE188DBDA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6297A-017C-F325-CBF1-C8FCC9F90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E4DB0-09DF-CD8D-000E-655DFB51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F3F45-804A-BAFA-3A04-312B2674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0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A2AC4-6D45-972B-D688-B3F738C63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B656D3-E3A0-FCB4-45FC-C00E3F006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C3F75-47DC-65A8-D5A9-5A37FE44C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D21CC-952F-D9B6-3934-587E7E76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E5BFA-87A9-81BD-0DE4-1E6D5212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7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2C41A-BACA-894F-DC5A-F16E1B806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CEA2C-0BD2-B3F5-8990-14B1CE22A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2EB24-BD7D-17FB-C654-09084D41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305D1-A2F3-ED8A-0A4D-A7EE05B10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315FD-472A-A370-FBC8-3AEF8A60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2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6C241-B755-8CC1-E13B-B9EFABDA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2924E-1805-BB57-B0F4-094783F2A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CAE7-A03F-BA71-8E3A-53F184D3A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C1AFD-09BB-94DD-3DC7-966649D0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B182C-3E5A-7EE9-CBC6-F67FC7C8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BC0A-D77C-021C-CEAA-5DCE5F35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73D19-6CDE-9350-EE18-253A43FA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2D78B-FD98-FE5B-9C3A-7F30202A4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F505B-F815-199A-D5DD-41E6BD8A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B5108-E510-DC08-C9DC-8366263FC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DE8C7-5BC6-98D5-2058-5D301E2F3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5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4011-4C7E-4C47-99AC-68347E8B3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3D554-9420-3737-79CA-28AB96FCC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105F7-EEFF-1A94-8683-52040CBE9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412E1-3DCD-4A2E-6961-A51833FF8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51261-8BFB-0F31-6783-F395B811D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FB647C-54E3-1E15-4746-DD2282B58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9116BF-06FC-5679-D0AE-641FD185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317EF-531B-7220-E65C-5070806B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0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CE952-E0A7-ED87-C532-FE0695B6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106BD-9BA4-C8C5-BF4C-E6402113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DAFE86-7247-2E5F-E201-667D4D30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CE360-53FD-C35B-AA13-D355F04F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6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0A0875-E692-7EF3-DE7F-D911C783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6D075-52CA-38F0-6FF1-1B363DCA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718EC-ADEE-740D-EDE5-87FF0C43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1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2D7C7-7FAC-EA40-7938-79752316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AE502-253F-233B-EE6E-4D48D94F9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F2C62-B2D6-1537-7D44-BAF7DF7CC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6D1F5-E083-ECD1-C451-A74F2F5D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380DD-A00E-CBF3-EBE0-97375389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D7069-C84A-774D-9E46-221D4337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7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6EED8-2516-14C0-2694-3CFCB0D72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8DC4C-19FB-2D5D-7F1A-E5F90C7313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62497-5EBE-C515-E4B9-302630343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29CBD-81B6-32CB-610F-B8D9F05A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C6D38-BF78-3FE9-33C6-C5BD1F267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17C32-D809-162B-2DC0-F3758114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8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7870E1-26A8-2113-6671-A4BBA66F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F4A6C-0B53-CEFF-E3E1-50CF4219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C4FC7-5CCA-4396-27FC-BDB9D8038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FBF24F-D703-314F-9E61-616192763575}" type="datetimeFigureOut">
              <a:rPr lang="en-US" smtClean="0"/>
              <a:t>11/5/24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F8282-8F9A-817F-BCEE-4E0D1DD5F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46E1B-A22E-4FC2-C785-EA78E2D32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B32180-F2BE-DC43-AAD1-C3A0A141F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93CED-1381-AC98-D966-C28D97C1C1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C2C73-93B8-DDD3-5EA4-A0A06A20B7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blue background with a wave&#10;&#10;Description automatically generated with medium confidence">
            <a:extLst>
              <a:ext uri="{FF2B5EF4-FFF2-40B4-BE49-F238E27FC236}">
                <a16:creationId xmlns:a16="http://schemas.microsoft.com/office/drawing/2014/main" id="{DBCD1FA4-B144-8FBB-B09B-CAB0326CB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05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Samantha Kreisler</dc:creator>
  <cp:lastModifiedBy>Samantha Kreisler</cp:lastModifiedBy>
  <cp:revision>1</cp:revision>
  <dcterms:created xsi:type="dcterms:W3CDTF">2024-11-05T19:57:34Z</dcterms:created>
  <dcterms:modified xsi:type="dcterms:W3CDTF">2024-11-05T19:57:55Z</dcterms:modified>
</cp:coreProperties>
</file>