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593" autoAdjust="0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SRV2011_PPT Title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21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E0E6B3-63DD-4953-9AFB-19805396E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D75F0-1556-42A0-BA51-7E516D95A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74638"/>
            <a:ext cx="487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D82C8-42BB-400A-919C-D04AEB9DC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1B74-4915-473D-B37A-67EA71B0D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94840-8FFE-454B-871F-2BE720EA0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35C5-1D2E-475D-829F-5D3F9DA98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CB3BD-8451-4DE3-8F20-E541944AF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7AE0F-83D9-4D10-8458-B2C9837FB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1A562-8E1B-4799-8270-DA1E2D751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07F3C-4C4A-4C43-AC14-C33CB9703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DDF74-4CB7-4D46-BC2B-64A42E408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SRV2011_PPT Master Slide Graphi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53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90DAAF-0FB8-4B94-A012-D93E3BF015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705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0" y="1692276"/>
            <a:ext cx="6705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 descr="A blue background with a wave&#10;&#10;Description automatically generated with medium confidence">
            <a:extLst>
              <a:ext uri="{FF2B5EF4-FFF2-40B4-BE49-F238E27FC236}">
                <a16:creationId xmlns:a16="http://schemas.microsoft.com/office/drawing/2014/main" id="{C80AAE5B-EA3C-E360-18E0-0303545F6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0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6444"/>
      </p:ext>
    </p:extLst>
  </p:cSld>
  <p:clrMapOvr>
    <a:masterClrMapping/>
  </p:clrMapOvr>
</p:sld>
</file>

<file path=ppt/theme/theme1.xml><?xml version="1.0" encoding="utf-8"?>
<a:theme xmlns:a="http://schemas.openxmlformats.org/drawingml/2006/main" name="Sea Grant Site Visit Template_Formatted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 Grant Site Visit Template_Formatted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Sea Grant Site Visit Template_Formatted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 Burich</dc:creator>
  <cp:lastModifiedBy>Samantha Kreisler</cp:lastModifiedBy>
  <cp:revision>2</cp:revision>
  <dcterms:created xsi:type="dcterms:W3CDTF">2014-10-18T17:49:14Z</dcterms:created>
  <dcterms:modified xsi:type="dcterms:W3CDTF">2024-08-28T15:30:25Z</dcterms:modified>
</cp:coreProperties>
</file>