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 autoAdjust="0"/>
    <p:restoredTop sz="94593" autoAdjust="0"/>
  </p:normalViewPr>
  <p:slideViewPr>
    <p:cSldViewPr>
      <p:cViewPr varScale="1">
        <p:scale>
          <a:sx n="110" d="100"/>
          <a:sy n="110" d="100"/>
        </p:scale>
        <p:origin x="168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5" name="Picture 7" descr="SRV2011_PPT Title Tem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42100"/>
          </a:xfrm>
          <a:prstGeom prst="rect">
            <a:avLst/>
          </a:prstGeom>
          <a:noFill/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1E0E6B3-63DD-4953-9AFB-19805396E2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D75F0-1556-42A0-BA51-7E516D95AC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274638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1200" y="274638"/>
            <a:ext cx="4876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D82C8-42BB-400A-919C-D04AEB9DC7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01B74-4915-473D-B37A-67EA71B0D8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94840-8FFE-454B-871F-2BE720EA02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0"/>
            <a:ext cx="3276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600200"/>
            <a:ext cx="3276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935C5-1D2E-475D-829F-5D3F9DA98C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CB3BD-8451-4DE3-8F20-E541944AF2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7AE0F-83D9-4D10-8458-B2C9837FB8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1A562-8E1B-4799-8270-DA1E2D751E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07F3C-4C4A-4C43-AC14-C33CB97035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5DDF74-4CB7-4D46-BC2B-64A42E408F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1" name="Picture 7" descr="SRV2011_PPT Master Slide Graphic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274638"/>
            <a:ext cx="670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1200" y="1600200"/>
            <a:ext cx="6705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81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053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295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590DAAF-0FB8-4B94-A012-D93E3BF015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0" y="228600"/>
            <a:ext cx="6705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286000" y="1692276"/>
            <a:ext cx="67056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 descr="A blue background with a wave&#10;&#10;Description automatically generated with medium confidence">
            <a:extLst>
              <a:ext uri="{FF2B5EF4-FFF2-40B4-BE49-F238E27FC236}">
                <a16:creationId xmlns:a16="http://schemas.microsoft.com/office/drawing/2014/main" id="{C80AAE5B-EA3C-E360-18E0-0303545F6E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05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46444"/>
      </p:ext>
    </p:extLst>
  </p:cSld>
  <p:clrMapOvr>
    <a:masterClrMapping/>
  </p:clrMapOvr>
</p:sld>
</file>

<file path=ppt/theme/theme1.xml><?xml version="1.0" encoding="utf-8"?>
<a:theme xmlns:a="http://schemas.openxmlformats.org/drawingml/2006/main" name="Sea Grant Site Visit Template_Formatted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 Grant Site Visit Template_Formatted</Template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Sea Grant Site Visit Template_Formatted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Diana Burich</dc:creator>
  <cp:lastModifiedBy>Samantha Kreisler</cp:lastModifiedBy>
  <cp:revision>2</cp:revision>
  <dcterms:created xsi:type="dcterms:W3CDTF">2014-10-18T17:49:14Z</dcterms:created>
  <dcterms:modified xsi:type="dcterms:W3CDTF">2024-08-28T15:30:25Z</dcterms:modified>
</cp:coreProperties>
</file>